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8" r:id="rId3"/>
    <p:sldId id="259" r:id="rId4"/>
    <p:sldId id="261" r:id="rId5"/>
    <p:sldId id="262" r:id="rId6"/>
    <p:sldId id="263" r:id="rId7"/>
    <p:sldId id="264" r:id="rId8"/>
    <p:sldId id="266" r:id="rId9"/>
    <p:sldId id="267" r:id="rId10"/>
    <p:sldId id="280" r:id="rId11"/>
    <p:sldId id="269" r:id="rId12"/>
    <p:sldId id="271" r:id="rId13"/>
    <p:sldId id="270" r:id="rId14"/>
    <p:sldId id="272" r:id="rId15"/>
    <p:sldId id="279" r:id="rId16"/>
    <p:sldId id="274" r:id="rId17"/>
    <p:sldId id="275" r:id="rId18"/>
    <p:sldId id="276" r:id="rId19"/>
    <p:sldId id="277"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0" y="-13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Rockwell" pitchFamily="18" charset="0"/>
              </a:defRPr>
            </a:lvl1pPr>
          </a:lstStyle>
          <a:p>
            <a:pPr>
              <a:defRPr/>
            </a:pPr>
            <a:endParaRPr lang="en-US"/>
          </a:p>
        </p:txBody>
      </p:sp>
      <p:sp>
        <p:nvSpPr>
          <p:cNvPr id="440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Rockwell" pitchFamily="18" charset="0"/>
              </a:defRPr>
            </a:lvl1pPr>
          </a:lstStyle>
          <a:p>
            <a:pPr>
              <a:defRPr/>
            </a:pPr>
            <a:fld id="{1C798385-ACD1-4C1E-B7A9-8361C43768AB}" type="datetimeFigureOut">
              <a:rPr lang="en-US"/>
              <a:pPr>
                <a:defRPr/>
              </a:pPr>
              <a:t>5/24/2010</a:t>
            </a:fld>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40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Rockwell" pitchFamily="18" charset="0"/>
              </a:defRPr>
            </a:lvl1pPr>
          </a:lstStyle>
          <a:p>
            <a:pPr>
              <a:defRPr/>
            </a:pPr>
            <a:endParaRPr lang="en-US"/>
          </a:p>
        </p:txBody>
      </p:sp>
      <p:sp>
        <p:nvSpPr>
          <p:cNvPr id="440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Rockwell" pitchFamily="18" charset="0"/>
              </a:defRPr>
            </a:lvl1pPr>
          </a:lstStyle>
          <a:p>
            <a:pPr>
              <a:defRPr/>
            </a:pPr>
            <a:fld id="{720CD2F3-B651-4613-B0E0-E272222C721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rrowheads="1" noTextEdit="1"/>
          </p:cNvSpPr>
          <p:nvPr>
            <p:ph type="sldImg"/>
          </p:nvPr>
        </p:nvSpPr>
        <p:spPr>
          <a:ln/>
        </p:spPr>
      </p:sp>
      <p:sp>
        <p:nvSpPr>
          <p:cNvPr id="4198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rrowheads="1" noTextEdit="1"/>
          </p:cNvSpPr>
          <p:nvPr>
            <p:ph type="sldImg"/>
          </p:nvPr>
        </p:nvSpPr>
        <p:spPr>
          <a:ln/>
        </p:spPr>
      </p:sp>
      <p:sp>
        <p:nvSpPr>
          <p:cNvPr id="4403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rrowheads="1" noTextEdit="1"/>
          </p:cNvSpPr>
          <p:nvPr>
            <p:ph type="sldImg"/>
          </p:nvPr>
        </p:nvSpPr>
        <p:spPr>
          <a:ln/>
        </p:spPr>
      </p:sp>
      <p:sp>
        <p:nvSpPr>
          <p:cNvPr id="4608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rrowheads="1" noTextEdit="1"/>
          </p:cNvSpPr>
          <p:nvPr>
            <p:ph type="sldImg"/>
          </p:nvPr>
        </p:nvSpPr>
        <p:spPr>
          <a:ln/>
        </p:spPr>
      </p:sp>
      <p:sp>
        <p:nvSpPr>
          <p:cNvPr id="5222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rrowheads="1" noTextEdit="1"/>
          </p:cNvSpPr>
          <p:nvPr>
            <p:ph type="sldImg"/>
          </p:nvPr>
        </p:nvSpPr>
        <p:spPr>
          <a:ln/>
        </p:spPr>
      </p:sp>
      <p:sp>
        <p:nvSpPr>
          <p:cNvPr id="5427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rrowheads="1" noTextEdit="1"/>
          </p:cNvSpPr>
          <p:nvPr>
            <p:ph type="sldImg"/>
          </p:nvPr>
        </p:nvSpPr>
        <p:spPr>
          <a:ln/>
        </p:spPr>
      </p:sp>
      <p:sp>
        <p:nvSpPr>
          <p:cNvPr id="5632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rrowheads="1" noTextEdit="1"/>
          </p:cNvSpPr>
          <p:nvPr>
            <p:ph type="sldImg"/>
          </p:nvPr>
        </p:nvSpPr>
        <p:spPr>
          <a:ln/>
        </p:spPr>
      </p:sp>
      <p:sp>
        <p:nvSpPr>
          <p:cNvPr id="5837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rrowheads="1" noTextEdit="1"/>
          </p:cNvSpPr>
          <p:nvPr>
            <p:ph type="sldImg"/>
          </p:nvPr>
        </p:nvSpPr>
        <p:spPr>
          <a:ln/>
        </p:spPr>
      </p:sp>
      <p:sp>
        <p:nvSpPr>
          <p:cNvPr id="3379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CC9C4B09-707F-4052-9F90-0677F0335433}" type="datetimeFigureOut">
              <a:rPr lang="en-US"/>
              <a:pPr>
                <a:defRPr/>
              </a:pPr>
              <a:t>5/24/2010</a:t>
            </a:fld>
            <a:endParaRPr lang="en-US"/>
          </a:p>
        </p:txBody>
      </p:sp>
      <p:sp>
        <p:nvSpPr>
          <p:cNvPr id="6" name="Slide Number Placeholder 10"/>
          <p:cNvSpPr>
            <a:spLocks noGrp="1"/>
          </p:cNvSpPr>
          <p:nvPr>
            <p:ph type="sldNum" sz="quarter" idx="11"/>
          </p:nvPr>
        </p:nvSpPr>
        <p:spPr>
          <a:xfrm>
            <a:off x="8639175" y="6508750"/>
            <a:ext cx="463550" cy="274638"/>
          </a:xfrm>
        </p:spPr>
        <p:txBody>
          <a:bodyPr vert="horz" rtlCol="0"/>
          <a:lstStyle>
            <a:lvl1pPr>
              <a:defRPr>
                <a:solidFill>
                  <a:schemeClr val="tx2">
                    <a:shade val="90000"/>
                  </a:schemeClr>
                </a:solidFill>
              </a:defRPr>
            </a:lvl1pPr>
            <a:extLst/>
          </a:lstStyle>
          <a:p>
            <a:pPr>
              <a:defRPr/>
            </a:pPr>
            <a:fld id="{A92B446C-0A04-49D2-9898-52035A18671A}" type="slidenum">
              <a:rPr lang="en-US"/>
              <a:pPr>
                <a:defRPr/>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42A1F88D-39AC-451E-93E5-3B9737EDDF38}" type="datetimeFigureOut">
              <a:rPr lang="en-US"/>
              <a:pPr>
                <a:defRPr/>
              </a:pPr>
              <a:t>5/24/2010</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AFEFADC3-490E-4B40-A536-B7B79173BA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757986EF-83B6-489E-B27F-5E07AF6B6516}" type="datetimeFigureOut">
              <a:rPr lang="en-US"/>
              <a:pPr>
                <a:defRPr/>
              </a:pPr>
              <a:t>5/24/2010</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4087CB47-FC6F-454A-BFA5-29AC33CD92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6AB97E23-6A03-4521-957C-755A3E301537}" type="datetimeFigureOut">
              <a:rPr lang="en-US"/>
              <a:pPr>
                <a:defRPr/>
              </a:pPr>
              <a:t>5/24/2010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extLst/>
          </a:lstStyle>
          <a:p>
            <a:pPr>
              <a:defRPr/>
            </a:pPr>
            <a:fld id="{4DF5C0E9-50F4-4448-97E8-911D7EE4468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EF9EFDB9-EE2D-4BD5-BD7D-D27DB7952EB2}" type="datetimeFigureOut">
              <a:rPr lang="en-US"/>
              <a:pPr>
                <a:defRPr/>
              </a:pPr>
              <a:t>5/24/2010</a:t>
            </a:fld>
            <a:endParaRPr lang="en-US"/>
          </a:p>
        </p:txBody>
      </p:sp>
      <p:sp>
        <p:nvSpPr>
          <p:cNvPr id="6" name="Slide Number Placeholder 8"/>
          <p:cNvSpPr>
            <a:spLocks noGrp="1"/>
          </p:cNvSpPr>
          <p:nvPr>
            <p:ph type="sldNum" sz="quarter" idx="11"/>
          </p:nvPr>
        </p:nvSpPr>
        <p:spPr>
          <a:xfrm>
            <a:off x="8639175" y="6513513"/>
            <a:ext cx="463550" cy="274637"/>
          </a:xfrm>
        </p:spPr>
        <p:txBody>
          <a:bodyPr vert="horz" rtlCol="0"/>
          <a:lstStyle>
            <a:lvl1pPr>
              <a:defRPr>
                <a:solidFill>
                  <a:schemeClr val="tx2">
                    <a:shade val="90000"/>
                  </a:schemeClr>
                </a:solidFill>
              </a:defRPr>
            </a:lvl1pPr>
            <a:extLst/>
          </a:lstStyle>
          <a:p>
            <a:pPr>
              <a:defRPr/>
            </a:pPr>
            <a:fld id="{D5CC0EFF-B70E-4B16-8243-D4BF9BD56146}" type="slidenum">
              <a:rPr lang="en-US"/>
              <a:pPr>
                <a:defRPr/>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9"/>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7AF1998C-DBA4-4D23-9B83-CBB1FF49FB16}" type="datetimeFigureOut">
              <a:rPr lang="en-US"/>
              <a:pPr>
                <a:defRPr/>
              </a:pPr>
              <a:t>5/24/2010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extLst/>
          </a:lstStyle>
          <a:p>
            <a:pPr>
              <a:defRPr/>
            </a:pPr>
            <a:fld id="{1465F2E3-FB96-4E55-985D-611CE78F9EC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9"/>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10"/>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071BE46-08E8-4BD8-8F69-2AB0A8C957D3}" type="datetimeFigureOut">
              <a:rPr lang="en-US"/>
              <a:pPr>
                <a:defRPr/>
              </a:pPr>
              <a:t>5/24/2010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extLst/>
          </a:lstStyle>
          <a:p>
            <a:pPr>
              <a:defRPr/>
            </a:pPr>
            <a:fld id="{F9F674E4-AB58-42C1-AF3E-6874852F729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03BE55C2-B5D4-4D22-949E-1F2783823D59}" type="datetimeFigureOut">
              <a:rPr lang="en-US"/>
              <a:pPr>
                <a:defRPr/>
              </a:pPr>
              <a:t>5/24/2010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extLst/>
          </a:lstStyle>
          <a:p>
            <a:pPr>
              <a:defRPr/>
            </a:pPr>
            <a:fld id="{8922D4AF-1880-4D59-A9AD-EA7BE3399E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90AB39BE-917D-4FC8-8803-5908219CA189}" type="datetimeFigureOut">
              <a:rPr lang="en-US"/>
              <a:pPr>
                <a:defRPr/>
              </a:pPr>
              <a:t>5/24/2010</a:t>
            </a:fld>
            <a:endParaRPr lang="en-US"/>
          </a:p>
        </p:txBody>
      </p:sp>
      <p:sp>
        <p:nvSpPr>
          <p:cNvPr id="4" name="Slide Number Placeholder 22"/>
          <p:cNvSpPr>
            <a:spLocks noGrp="1"/>
          </p:cNvSpPr>
          <p:nvPr>
            <p:ph type="sldNum" sz="quarter" idx="12"/>
          </p:nvPr>
        </p:nvSpPr>
        <p:spPr/>
        <p:txBody>
          <a:bodyPr/>
          <a:lstStyle>
            <a:lvl1pPr>
              <a:defRPr/>
            </a:lvl1pPr>
          </a:lstStyle>
          <a:p>
            <a:pPr>
              <a:defRPr/>
            </a:pPr>
            <a:fld id="{ADD0697E-088D-43E4-A462-E11EC8EF100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591053EF-8AE6-4515-A02B-B308505E04A2}" type="datetimeFigureOut">
              <a:rPr lang="en-US"/>
              <a:pPr>
                <a:defRPr/>
              </a:pPr>
              <a:t>5/24/2010</a:t>
            </a:fld>
            <a:endParaRPr lang="en-US"/>
          </a:p>
        </p:txBody>
      </p:sp>
      <p:sp>
        <p:nvSpPr>
          <p:cNvPr id="7" name="Slide Number Placeholder 9"/>
          <p:cNvSpPr>
            <a:spLocks noGrp="1"/>
          </p:cNvSpPr>
          <p:nvPr>
            <p:ph type="sldNum" sz="quarter" idx="11"/>
          </p:nvPr>
        </p:nvSpPr>
        <p:spPr>
          <a:xfrm>
            <a:off x="8639175" y="6513513"/>
            <a:ext cx="463550" cy="274637"/>
          </a:xfrm>
        </p:spPr>
        <p:txBody>
          <a:bodyPr vert="horz" rtlCol="0"/>
          <a:lstStyle>
            <a:lvl1pPr>
              <a:defRPr>
                <a:solidFill>
                  <a:schemeClr val="tx2">
                    <a:shade val="90000"/>
                  </a:schemeClr>
                </a:solidFill>
              </a:defRPr>
            </a:lvl1pPr>
            <a:extLst/>
          </a:lstStyle>
          <a:p>
            <a:pPr>
              <a:defRPr/>
            </a:pPr>
            <a:fld id="{DC8B37A2-DFA0-4733-9707-F5A9ED608D33}" type="slidenum">
              <a:rPr lang="en-US"/>
              <a:pPr>
                <a:defRPr/>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B9081238-4639-45E1-AC50-0466CD9CA69B}" type="datetimeFigureOut">
              <a:rPr lang="en-US"/>
              <a:pPr>
                <a:defRPr/>
              </a:pPr>
              <a:t>5/24/2010</a:t>
            </a:fld>
            <a:endParaRPr lang="en-US"/>
          </a:p>
        </p:txBody>
      </p:sp>
      <p:sp>
        <p:nvSpPr>
          <p:cNvPr id="6" name="Slide Number Placeholder 8"/>
          <p:cNvSpPr>
            <a:spLocks noGrp="1"/>
          </p:cNvSpPr>
          <p:nvPr>
            <p:ph type="sldNum" sz="quarter" idx="11"/>
          </p:nvPr>
        </p:nvSpPr>
        <p:spPr>
          <a:xfrm>
            <a:off x="8639175" y="6508750"/>
            <a:ext cx="463550" cy="274638"/>
          </a:xfrm>
        </p:spPr>
        <p:txBody>
          <a:bodyPr vert="horz" rtlCol="0"/>
          <a:lstStyle>
            <a:lvl1pPr>
              <a:defRPr>
                <a:solidFill>
                  <a:schemeClr val="tx2">
                    <a:shade val="90000"/>
                  </a:schemeClr>
                </a:solidFill>
              </a:defRPr>
            </a:lvl1pPr>
            <a:extLst/>
          </a:lstStyle>
          <a:p>
            <a:pPr>
              <a:defRPr/>
            </a:pPr>
            <a:fld id="{730ACD79-0413-4C5C-B752-7BFEE445B4D5}" type="slidenum">
              <a:rPr lang="en-US"/>
              <a:pPr>
                <a:defRPr/>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defRPr>
            </a:lvl1pPr>
            <a:extLst/>
          </a:lstStyle>
          <a:p>
            <a:pPr>
              <a:defRPr/>
            </a:pPr>
            <a:fld id="{14181A47-CF70-4D91-A6C4-1EB3D53000DF}" type="datetimeFigureOut">
              <a:rPr lang="en-US"/>
              <a:pPr>
                <a:defRPr/>
              </a:pPr>
              <a:t>5/24/2010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anchor="ctr"/>
          <a:lstStyle>
            <a:lvl1pPr algn="r" eaLnBrk="1" fontAlgn="auto" latinLnBrk="0" hangingPunct="1">
              <a:spcBef>
                <a:spcPts val="0"/>
              </a:spcBef>
              <a:spcAft>
                <a:spcPts val="0"/>
              </a:spcAft>
              <a:defRPr kumimoji="0" sz="1600">
                <a:solidFill>
                  <a:schemeClr val="tx2">
                    <a:shade val="90000"/>
                  </a:schemeClr>
                </a:solidFill>
                <a:effectLst/>
                <a:latin typeface="+mn-lt"/>
              </a:defRPr>
            </a:lvl1pPr>
            <a:extLst/>
          </a:lstStyle>
          <a:p>
            <a:pPr>
              <a:defRPr/>
            </a:pPr>
            <a:fld id="{DB94DCED-411B-4118-A7EA-77C99CFFF4C1}" type="slidenum">
              <a:rPr lang="en-US"/>
              <a:pPr>
                <a:defRPr/>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033" name="Text Placeholder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83" r:id="rId7"/>
    <p:sldLayoutId id="2147483690" r:id="rId8"/>
    <p:sldLayoutId id="2147483691" r:id="rId9"/>
    <p:sldLayoutId id="2147483682" r:id="rId10"/>
    <p:sldLayoutId id="2147483681" r:id="rId11"/>
  </p:sldLayoutIdLst>
  <p:txStyles>
    <p:titleStyle>
      <a:lvl1pPr marL="53975" indent="-53975" algn="r" rtl="0" eaLnBrk="0" fontAlgn="base" hangingPunct="0">
        <a:spcBef>
          <a:spcPct val="0"/>
        </a:spcBef>
        <a:spcAft>
          <a:spcPct val="0"/>
        </a:spcAft>
        <a:defRPr sz="4600" kern="1200">
          <a:solidFill>
            <a:srgbClr val="EDE8CD"/>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DE8CD"/>
          </a:solidFill>
          <a:latin typeface="Rockwell" pitchFamily="18" charset="0"/>
        </a:defRPr>
      </a:lvl2pPr>
      <a:lvl3pPr marL="53975" indent="-53975" algn="r" rtl="0" eaLnBrk="0" fontAlgn="base" hangingPunct="0">
        <a:spcBef>
          <a:spcPct val="0"/>
        </a:spcBef>
        <a:spcAft>
          <a:spcPct val="0"/>
        </a:spcAft>
        <a:defRPr sz="4600">
          <a:solidFill>
            <a:srgbClr val="EDE8CD"/>
          </a:solidFill>
          <a:latin typeface="Rockwell" pitchFamily="18" charset="0"/>
        </a:defRPr>
      </a:lvl3pPr>
      <a:lvl4pPr marL="53975" indent="-53975" algn="r" rtl="0" eaLnBrk="0" fontAlgn="base" hangingPunct="0">
        <a:spcBef>
          <a:spcPct val="0"/>
        </a:spcBef>
        <a:spcAft>
          <a:spcPct val="0"/>
        </a:spcAft>
        <a:defRPr sz="4600">
          <a:solidFill>
            <a:srgbClr val="EDE8CD"/>
          </a:solidFill>
          <a:latin typeface="Rockwell" pitchFamily="18" charset="0"/>
        </a:defRPr>
      </a:lvl4pPr>
      <a:lvl5pPr marL="53975" indent="-53975" algn="r" rtl="0" eaLnBrk="0" fontAlgn="base" hangingPunct="0">
        <a:spcBef>
          <a:spcPct val="0"/>
        </a:spcBef>
        <a:spcAft>
          <a:spcPct val="0"/>
        </a:spcAft>
        <a:defRPr sz="4600">
          <a:solidFill>
            <a:srgbClr val="EDE8CD"/>
          </a:solidFill>
          <a:latin typeface="Rockwell" pitchFamily="18" charset="0"/>
        </a:defRPr>
      </a:lvl5pPr>
      <a:lvl6pPr marL="511175" indent="-53975" algn="r" rtl="0" fontAlgn="base">
        <a:spcBef>
          <a:spcPct val="0"/>
        </a:spcBef>
        <a:spcAft>
          <a:spcPct val="0"/>
        </a:spcAft>
        <a:defRPr sz="4600">
          <a:solidFill>
            <a:srgbClr val="EDE8CD"/>
          </a:solidFill>
          <a:latin typeface="Rockwell" pitchFamily="18" charset="0"/>
        </a:defRPr>
      </a:lvl6pPr>
      <a:lvl7pPr marL="968375" indent="-53975" algn="r" rtl="0" fontAlgn="base">
        <a:spcBef>
          <a:spcPct val="0"/>
        </a:spcBef>
        <a:spcAft>
          <a:spcPct val="0"/>
        </a:spcAft>
        <a:defRPr sz="4600">
          <a:solidFill>
            <a:srgbClr val="EDE8CD"/>
          </a:solidFill>
          <a:latin typeface="Rockwell" pitchFamily="18" charset="0"/>
        </a:defRPr>
      </a:lvl7pPr>
      <a:lvl8pPr marL="1425575" indent="-53975" algn="r" rtl="0" fontAlgn="base">
        <a:spcBef>
          <a:spcPct val="0"/>
        </a:spcBef>
        <a:spcAft>
          <a:spcPct val="0"/>
        </a:spcAft>
        <a:defRPr sz="4600">
          <a:solidFill>
            <a:srgbClr val="EDE8CD"/>
          </a:solidFill>
          <a:latin typeface="Rockwell" pitchFamily="18" charset="0"/>
        </a:defRPr>
      </a:lvl8pPr>
      <a:lvl9pPr marL="1882775" indent="-53975" algn="r" rtl="0" fontAlgn="base">
        <a:spcBef>
          <a:spcPct val="0"/>
        </a:spcBef>
        <a:spcAft>
          <a:spcPct val="0"/>
        </a:spcAft>
        <a:defRPr sz="4600">
          <a:solidFill>
            <a:srgbClr val="EDE8CD"/>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9BBB59"/>
        </a:buClr>
        <a:buSzPct val="100000"/>
        <a:buFont typeface="Wingdings 2"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9BBB59"/>
        </a:buClr>
        <a:buSzPct val="100000"/>
        <a:buFont typeface="Wingdings 2"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9BBB59"/>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indent="0" algn="l" eaLnBrk="1" fontAlgn="auto" hangingPunct="1">
              <a:spcAft>
                <a:spcPts val="0"/>
              </a:spcAft>
              <a:defRPr/>
            </a:pPr>
            <a:r>
              <a:rPr lang="en-US" dirty="0" smtClean="0">
                <a:solidFill>
                  <a:schemeClr val="tx2">
                    <a:tint val="100000"/>
                    <a:shade val="90000"/>
                    <a:satMod val="250000"/>
                    <a:alpha val="100000"/>
                  </a:schemeClr>
                </a:solidFill>
              </a:rPr>
              <a:t>Church History is Littered with Oppression &amp; Violence</a:t>
            </a:r>
            <a:endParaRPr lang="en-US" dirty="0">
              <a:solidFill>
                <a:schemeClr val="tx2">
                  <a:tint val="100000"/>
                  <a:shade val="90000"/>
                  <a:satMod val="250000"/>
                  <a:alpha val="100000"/>
                </a:schemeClr>
              </a:solidFill>
            </a:endParaRPr>
          </a:p>
        </p:txBody>
      </p:sp>
      <p:sp>
        <p:nvSpPr>
          <p:cNvPr id="14338" name="Subtitle 2"/>
          <p:cNvSpPr>
            <a:spLocks noGrp="1"/>
          </p:cNvSpPr>
          <p:nvPr>
            <p:ph type="subTitle" idx="1"/>
          </p:nvPr>
        </p:nvSpPr>
        <p:spPr>
          <a:xfrm>
            <a:off x="2133600" y="2819400"/>
            <a:ext cx="6559550" cy="1752600"/>
          </a:xfrm>
        </p:spPr>
        <p:txBody>
          <a:bodyPr/>
          <a:lstStyle/>
          <a:p>
            <a:pPr eaLnBrk="1" hangingPunct="1">
              <a:spcBef>
                <a:spcPct val="0"/>
              </a:spcBef>
            </a:pPr>
            <a:r>
              <a:rPr lang="en-US" smtClean="0"/>
              <a:t>If Christianity is true, </a:t>
            </a:r>
          </a:p>
          <a:p>
            <a:pPr eaLnBrk="1" hangingPunct="1">
              <a:spcBef>
                <a:spcPct val="0"/>
              </a:spcBef>
            </a:pPr>
            <a:r>
              <a:rPr lang="en-US" smtClean="0"/>
              <a:t>how can this be?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idx="4294967295"/>
          </p:nvPr>
        </p:nvSpPr>
        <p:spPr bwMode="auto">
          <a:xfrm>
            <a:off x="457200" y="609600"/>
            <a:ext cx="8229600" cy="1524000"/>
          </a:xfrm>
          <a:noFill/>
        </p:spPr>
        <p:txBody>
          <a:bodyPr vert="horz" wrap="square" lIns="91440" tIns="45720" bIns="45720" numCol="1" anchorCtr="0" compatLnSpc="1">
            <a:prstTxWarp prst="textNoShape">
              <a:avLst/>
            </a:prstTxWarp>
          </a:bodyPr>
          <a:lstStyle/>
          <a:p>
            <a:pPr algn="l"/>
            <a:r>
              <a:rPr lang="en-US" sz="4200" smtClean="0">
                <a:effectLst/>
              </a:rPr>
              <a:t>This is a misunderstanding about Christians and about the church.</a:t>
            </a:r>
          </a:p>
        </p:txBody>
      </p:sp>
      <p:sp>
        <p:nvSpPr>
          <p:cNvPr id="69635" name="Rectangle 3"/>
          <p:cNvSpPr>
            <a:spLocks noGrp="1"/>
          </p:cNvSpPr>
          <p:nvPr>
            <p:ph type="body" idx="4294967295"/>
          </p:nvPr>
        </p:nvSpPr>
        <p:spPr>
          <a:xfrm>
            <a:off x="457200" y="3048000"/>
            <a:ext cx="8229600" cy="3124200"/>
          </a:xfrm>
        </p:spPr>
        <p:txBody>
          <a:bodyPr/>
          <a:lstStyle/>
          <a:p>
            <a:r>
              <a:rPr lang="en-US" sz="4000" smtClean="0">
                <a:latin typeface="Arial Black" pitchFamily="34" charset="0"/>
              </a:rPr>
              <a:t>The church is a hospital for sinners, not a museum for saints.</a:t>
            </a:r>
          </a:p>
          <a:p>
            <a:pPr>
              <a:buFont typeface="Wingdings 2" pitchFamily="18" charset="2"/>
              <a:buNone/>
            </a:pPr>
            <a:endParaRPr lang="en-US" sz="4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wipe(left)">
                                      <p:cBhvr>
                                        <p:cTn id="7" dur="2000"/>
                                        <p:tgtEl>
                                          <p:spTgt spid="69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Christianity is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a:bodyPr>
          <a:lstStyle/>
          <a:p>
            <a:pPr eaLnBrk="1" fontAlgn="auto" hangingPunct="1">
              <a:spcBef>
                <a:spcPts val="0"/>
              </a:spcBef>
              <a:spcAft>
                <a:spcPts val="0"/>
              </a:spcAft>
              <a:buFont typeface="Wingdings 2"/>
              <a:buNone/>
              <a:defRPr/>
            </a:pPr>
            <a:r>
              <a:rPr lang="en-US" dirty="0" smtClean="0"/>
              <a:t>Quick Review –</a:t>
            </a:r>
          </a:p>
          <a:p>
            <a:pPr eaLnBrk="1" fontAlgn="auto" hangingPunct="1">
              <a:spcBef>
                <a:spcPts val="0"/>
              </a:spcBef>
              <a:spcAft>
                <a:spcPts val="0"/>
              </a:spcAft>
              <a:buFont typeface="Wingdings 2"/>
              <a:buNone/>
              <a:defRPr/>
            </a:pPr>
            <a:endParaRPr lang="en-US" dirty="0" smtClean="0"/>
          </a:p>
          <a:p>
            <a:pPr marL="514350" indent="-514350" eaLnBrk="1" fontAlgn="auto" hangingPunct="1">
              <a:spcBef>
                <a:spcPts val="0"/>
              </a:spcBef>
              <a:spcAft>
                <a:spcPts val="0"/>
              </a:spcAft>
              <a:buFont typeface="Wingdings 2"/>
              <a:buAutoNum type="arabicPeriod"/>
              <a:defRPr/>
            </a:pPr>
            <a:r>
              <a:rPr lang="en-US" dirty="0" smtClean="0"/>
              <a:t>Many abuses attributed to Christianity were not done by Christians.</a:t>
            </a:r>
          </a:p>
          <a:p>
            <a:pPr marL="514350" indent="-514350" eaLnBrk="1" fontAlgn="auto" hangingPunct="1">
              <a:spcBef>
                <a:spcPts val="0"/>
              </a:spcBef>
              <a:spcAft>
                <a:spcPts val="0"/>
              </a:spcAft>
              <a:buFont typeface="Wingdings 2"/>
              <a:buAutoNum type="arabicPeriod"/>
              <a:defRPr/>
            </a:pPr>
            <a:r>
              <a:rPr lang="en-US" dirty="0" smtClean="0"/>
              <a:t>When Christians have been at fault, they have been acting contrary to the teachings of Christ.</a:t>
            </a:r>
          </a:p>
          <a:p>
            <a:pPr marL="514350" indent="-514350" eaLnBrk="1" fontAlgn="auto" hangingPunct="1">
              <a:spcBef>
                <a:spcPts val="0"/>
              </a:spcBef>
              <a:spcAft>
                <a:spcPts val="0"/>
              </a:spcAft>
              <a:buFont typeface="Wingdings 2"/>
              <a:buAutoNum type="arabicPeriod"/>
              <a:defRPr/>
            </a:pPr>
            <a:r>
              <a:rPr lang="en-US" dirty="0" smtClean="0"/>
              <a:t>Christians aren’t perfect, just forgiven.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How would you respond?</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lnSpcReduction="10000"/>
          </a:bodyPr>
          <a:lstStyle/>
          <a:p>
            <a:pPr eaLnBrk="1" fontAlgn="auto" hangingPunct="1">
              <a:spcBef>
                <a:spcPts val="0"/>
              </a:spcBef>
              <a:spcAft>
                <a:spcPts val="0"/>
              </a:spcAft>
              <a:buFont typeface="Wingdings 2"/>
              <a:buNone/>
              <a:defRPr/>
            </a:pPr>
            <a:r>
              <a:rPr lang="en-US" dirty="0" smtClean="0"/>
              <a:t>	</a:t>
            </a:r>
            <a:r>
              <a:rPr lang="en-US" sz="4000" dirty="0" smtClean="0"/>
              <a:t>Christopher </a:t>
            </a:r>
            <a:r>
              <a:rPr lang="en-US" sz="4000" dirty="0" err="1" smtClean="0"/>
              <a:t>Hitchens</a:t>
            </a:r>
            <a:r>
              <a:rPr lang="en-US" sz="4000" dirty="0" smtClean="0"/>
              <a:t>, the author of God is NOT Great: How Religion Spoils Everything, argues that orthodox religion inevitably leads to violence.  His argument is that religion takes racial and cultural differences and aggravates them.</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Christianity is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a:xfrm>
            <a:off x="457200" y="1600200"/>
            <a:ext cx="8229600" cy="4525963"/>
          </a:xfrm>
        </p:spPr>
        <p:txBody>
          <a:bodyPr/>
          <a:lstStyle/>
          <a:p>
            <a:pPr eaLnBrk="1" hangingPunct="1">
              <a:buFont typeface="Wingdings 2" pitchFamily="18" charset="2"/>
              <a:buNone/>
            </a:pPr>
            <a:r>
              <a:rPr lang="en-US" sz="4400" smtClean="0"/>
              <a:t>Reason 4 –</a:t>
            </a:r>
          </a:p>
          <a:p>
            <a:pPr eaLnBrk="1" hangingPunct="1">
              <a:buFont typeface="Wingdings 2" pitchFamily="18" charset="2"/>
              <a:buNone/>
            </a:pPr>
            <a:endParaRPr lang="en-US" smtClean="0"/>
          </a:p>
          <a:p>
            <a:pPr eaLnBrk="1" hangingPunct="1">
              <a:buFont typeface="Wingdings 2" pitchFamily="18" charset="2"/>
              <a:buNone/>
            </a:pPr>
            <a:r>
              <a:rPr lang="en-US" sz="4000" smtClean="0"/>
              <a:t>	The real issue runs deeper than Christianity or even religion.</a:t>
            </a:r>
          </a:p>
          <a:p>
            <a:pPr eaLnBrk="1" hangingPunct="1">
              <a:buFont typeface="Wingdings 2" pitchFamily="18" charset="2"/>
              <a:buNone/>
            </a:pPr>
            <a:endParaRPr lang="en-US" sz="4000" smtClean="0"/>
          </a:p>
          <a:p>
            <a:pPr eaLnBrk="1" hangingPunct="1">
              <a:buFont typeface="Wingdings 2" pitchFamily="18" charset="2"/>
              <a:buNone/>
            </a:pPr>
            <a:r>
              <a:rPr lang="en-US" sz="40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3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3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3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0" dur="3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The real issue is a heart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4000" smtClean="0"/>
              <a:t>	Religion is only one of many influences that can make one person feel superior to another.</a:t>
            </a:r>
          </a:p>
          <a:p>
            <a:pPr eaLnBrk="1" hangingPunct="1">
              <a:buFont typeface="Wingdings 2" pitchFamily="18" charset="2"/>
              <a:buNone/>
            </a:pPr>
            <a:endParaRPr lang="en-US" sz="4000" smtClean="0"/>
          </a:p>
          <a:p>
            <a:pPr eaLnBrk="1" hangingPunct="1">
              <a:buFont typeface="Wingdings 2" pitchFamily="18" charset="2"/>
              <a:buNone/>
            </a:pPr>
            <a:r>
              <a:rPr lang="en-US" sz="4000" smtClean="0"/>
              <a:t>	Great abuses have taken place under communist regimes that deny the existence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idx="4294967295"/>
          </p:nvPr>
        </p:nvSpPr>
        <p:spPr bwMode="auto">
          <a:xfrm>
            <a:off x="381000" y="533400"/>
            <a:ext cx="8229600" cy="914400"/>
          </a:xfrm>
        </p:spPr>
        <p:txBody>
          <a:bodyPr vert="horz" wrap="square" lIns="91440" tIns="45720" bIns="45720" numCol="1" anchorCtr="0" compatLnSpc="1">
            <a:prstTxWarp prst="textNoShape">
              <a:avLst/>
            </a:prstTxWarp>
          </a:bodyPr>
          <a:lstStyle/>
          <a:p>
            <a:pPr algn="l" eaLnBrk="1" hangingPunct="1">
              <a:defRPr/>
            </a:pPr>
            <a:r>
              <a:rPr lang="en-US" smtClean="0">
                <a:effectLst/>
              </a:rPr>
              <a:t>So we’ve seen -</a:t>
            </a:r>
          </a:p>
        </p:txBody>
      </p:sp>
      <p:sp>
        <p:nvSpPr>
          <p:cNvPr id="69635" name="Rectangle 3"/>
          <p:cNvSpPr>
            <a:spLocks noGrp="1"/>
          </p:cNvSpPr>
          <p:nvPr>
            <p:ph type="body" idx="4294967295"/>
          </p:nvPr>
        </p:nvSpPr>
        <p:spPr/>
        <p:txBody>
          <a:bodyPr/>
          <a:lstStyle/>
          <a:p>
            <a:pPr marL="609600" indent="-609600" eaLnBrk="1" hangingPunct="1">
              <a:lnSpc>
                <a:spcPct val="90000"/>
              </a:lnSpc>
              <a:buFont typeface="Wingdings 2" pitchFamily="18" charset="2"/>
              <a:buAutoNum type="arabicPeriod"/>
            </a:pPr>
            <a:r>
              <a:rPr lang="en-US" sz="3300" smtClean="0"/>
              <a:t>Many abuses attributed to Christianity were not done by Christians.</a:t>
            </a:r>
          </a:p>
          <a:p>
            <a:pPr marL="609600" indent="-609600" eaLnBrk="1" hangingPunct="1">
              <a:lnSpc>
                <a:spcPct val="90000"/>
              </a:lnSpc>
              <a:buFont typeface="Wingdings 2" pitchFamily="18" charset="2"/>
              <a:buAutoNum type="arabicPeriod"/>
            </a:pPr>
            <a:r>
              <a:rPr lang="en-US" sz="3300" smtClean="0"/>
              <a:t>When Christians have been at fault, they have been acting contrary to the teachings of Christ.</a:t>
            </a:r>
          </a:p>
          <a:p>
            <a:pPr marL="609600" indent="-609600" eaLnBrk="1" hangingPunct="1">
              <a:lnSpc>
                <a:spcPct val="90000"/>
              </a:lnSpc>
              <a:buFont typeface="Wingdings 2" pitchFamily="18" charset="2"/>
              <a:buAutoNum type="arabicPeriod"/>
            </a:pPr>
            <a:r>
              <a:rPr lang="en-US" sz="3300" smtClean="0"/>
              <a:t>Christians aren’t perfect, just forgiven.</a:t>
            </a:r>
          </a:p>
          <a:p>
            <a:pPr marL="609600" indent="-609600" eaLnBrk="1" hangingPunct="1">
              <a:lnSpc>
                <a:spcPct val="90000"/>
              </a:lnSpc>
              <a:buFont typeface="Wingdings 2" pitchFamily="18" charset="2"/>
              <a:buAutoNum type="arabicPeriod"/>
            </a:pPr>
            <a:r>
              <a:rPr lang="en-US" sz="3300" smtClean="0"/>
              <a:t>The real issue runs deeper than Christianity or even religion.  It’s a matter of the heart.</a:t>
            </a:r>
          </a:p>
          <a:p>
            <a:pPr marL="609600" indent="-609600" eaLnBrk="1" hangingPunct="1">
              <a:lnSpc>
                <a:spcPct val="90000"/>
              </a:lnSpc>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strips(upRight)">
                                      <p:cBhvr>
                                        <p:cTn id="7" dur="3000"/>
                                        <p:tgtEl>
                                          <p:spTgt spid="69635">
                                            <p:txEl>
                                              <p:pRg st="0" end="0"/>
                                            </p:txEl>
                                          </p:spTgt>
                                        </p:tgtEl>
                                      </p:cBhvr>
                                    </p:animEffect>
                                  </p:childTnLst>
                                </p:cTn>
                              </p:par>
                            </p:childTnLst>
                          </p:cTn>
                        </p:par>
                        <p:par>
                          <p:cTn id="8" fill="hold">
                            <p:stCondLst>
                              <p:cond delay="3000"/>
                            </p:stCondLst>
                            <p:childTnLst>
                              <p:par>
                                <p:cTn id="9" presetID="18" presetClass="entr" presetSubtype="3" fill="hold" nodeType="afterEffect">
                                  <p:stCondLst>
                                    <p:cond delay="0"/>
                                  </p:stCondLst>
                                  <p:childTnLst>
                                    <p:set>
                                      <p:cBhvr>
                                        <p:cTn id="10" dur="1" fill="hold">
                                          <p:stCondLst>
                                            <p:cond delay="0"/>
                                          </p:stCondLst>
                                        </p:cTn>
                                        <p:tgtEl>
                                          <p:spTgt spid="69635">
                                            <p:txEl>
                                              <p:pRg st="1" end="1"/>
                                            </p:txEl>
                                          </p:spTgt>
                                        </p:tgtEl>
                                        <p:attrNameLst>
                                          <p:attrName>style.visibility</p:attrName>
                                        </p:attrNameLst>
                                      </p:cBhvr>
                                      <p:to>
                                        <p:strVal val="visible"/>
                                      </p:to>
                                    </p:set>
                                    <p:animEffect transition="in" filter="strips(upRight)">
                                      <p:cBhvr>
                                        <p:cTn id="11" dur="3000"/>
                                        <p:tgtEl>
                                          <p:spTgt spid="69635">
                                            <p:txEl>
                                              <p:pRg st="1" end="1"/>
                                            </p:txEl>
                                          </p:spTgt>
                                        </p:tgtEl>
                                      </p:cBhvr>
                                    </p:animEffect>
                                  </p:childTnLst>
                                </p:cTn>
                              </p:par>
                            </p:childTnLst>
                          </p:cTn>
                        </p:par>
                        <p:par>
                          <p:cTn id="12" fill="hold">
                            <p:stCondLst>
                              <p:cond delay="6000"/>
                            </p:stCondLst>
                            <p:childTnLst>
                              <p:par>
                                <p:cTn id="13" presetID="18" presetClass="entr" presetSubtype="3" fill="hold" nodeType="afterEffect">
                                  <p:stCondLst>
                                    <p:cond delay="0"/>
                                  </p:stCondLst>
                                  <p:childTnLst>
                                    <p:set>
                                      <p:cBhvr>
                                        <p:cTn id="14" dur="1" fill="hold">
                                          <p:stCondLst>
                                            <p:cond delay="0"/>
                                          </p:stCondLst>
                                        </p:cTn>
                                        <p:tgtEl>
                                          <p:spTgt spid="69635">
                                            <p:txEl>
                                              <p:pRg st="2" end="2"/>
                                            </p:txEl>
                                          </p:spTgt>
                                        </p:tgtEl>
                                        <p:attrNameLst>
                                          <p:attrName>style.visibility</p:attrName>
                                        </p:attrNameLst>
                                      </p:cBhvr>
                                      <p:to>
                                        <p:strVal val="visible"/>
                                      </p:to>
                                    </p:set>
                                    <p:animEffect transition="in" filter="strips(upRight)">
                                      <p:cBhvr>
                                        <p:cTn id="15" dur="3000"/>
                                        <p:tgtEl>
                                          <p:spTgt spid="69635">
                                            <p:txEl>
                                              <p:pRg st="2" end="2"/>
                                            </p:txEl>
                                          </p:spTgt>
                                        </p:tgtEl>
                                      </p:cBhvr>
                                    </p:animEffect>
                                  </p:childTnLst>
                                </p:cTn>
                              </p:par>
                            </p:childTnLst>
                          </p:cTn>
                        </p:par>
                        <p:par>
                          <p:cTn id="16" fill="hold">
                            <p:stCondLst>
                              <p:cond delay="9000"/>
                            </p:stCondLst>
                            <p:childTnLst>
                              <p:par>
                                <p:cTn id="17" presetID="18" presetClass="entr" presetSubtype="3" fill="hold" nodeType="afterEffect">
                                  <p:stCondLst>
                                    <p:cond delay="0"/>
                                  </p:stCondLst>
                                  <p:childTnLst>
                                    <p:set>
                                      <p:cBhvr>
                                        <p:cTn id="18" dur="1" fill="hold">
                                          <p:stCondLst>
                                            <p:cond delay="0"/>
                                          </p:stCondLst>
                                        </p:cTn>
                                        <p:tgtEl>
                                          <p:spTgt spid="69635">
                                            <p:txEl>
                                              <p:pRg st="3" end="3"/>
                                            </p:txEl>
                                          </p:spTgt>
                                        </p:tgtEl>
                                        <p:attrNameLst>
                                          <p:attrName>style.visibility</p:attrName>
                                        </p:attrNameLst>
                                      </p:cBhvr>
                                      <p:to>
                                        <p:strVal val="visible"/>
                                      </p:to>
                                    </p:set>
                                    <p:animEffect transition="in" filter="strips(upRight)">
                                      <p:cBhvr>
                                        <p:cTn id="19" dur="3000"/>
                                        <p:tgtEl>
                                          <p:spTgt spid="696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Even so, isn’t there a danger from Christian fanatics?</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4000" smtClean="0"/>
              <a:t>Statement of the problem – The more strongly Christians believe that they are right, the more insistent and aggressive they will be in trying to persuade others to believe as they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out)">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The problem isn’t too much Christianity, but too little.</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3600" smtClean="0"/>
              <a:t>If the essence of Christianity is salvation by grace, this is profoundly humbling.</a:t>
            </a:r>
          </a:p>
          <a:p>
            <a:pPr eaLnBrk="1" hangingPunct="1">
              <a:buFont typeface="Wingdings 2" pitchFamily="18" charset="2"/>
              <a:buNone/>
            </a:pPr>
            <a:endParaRPr lang="en-US" sz="3600" smtClean="0"/>
          </a:p>
          <a:p>
            <a:pPr eaLnBrk="1" hangingPunct="1">
              <a:buFont typeface="Wingdings 2" pitchFamily="18" charset="2"/>
              <a:buNone/>
            </a:pPr>
            <a:r>
              <a:rPr lang="en-US" sz="3600" smtClean="0"/>
              <a:t>“For Christians, …the antidote is not to tone down and moderate their faith, but rather to grasp a fuller truer faith in Christ.”  - Timothy Keller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Biblical Christianity is the solution,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Tx/>
              <a:buChar char="-"/>
            </a:pPr>
            <a:r>
              <a:rPr lang="en-US" sz="4000" smtClean="0"/>
              <a:t>Christians throughout history have been instrumental in confronting social injustice.</a:t>
            </a:r>
          </a:p>
          <a:p>
            <a:pPr eaLnBrk="1" hangingPunct="1">
              <a:buFontTx/>
              <a:buChar char="-"/>
            </a:pPr>
            <a:endParaRPr lang="en-US" sz="4000" smtClean="0"/>
          </a:p>
          <a:p>
            <a:pPr eaLnBrk="1" hangingPunct="1">
              <a:buFontTx/>
              <a:buChar char="-"/>
            </a:pPr>
            <a:r>
              <a:rPr lang="en-US" sz="4000" smtClean="0"/>
              <a:t>Christians and Christianity have been the source of great good for mankind.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upRight)">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Conclusion -</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4000" smtClean="0"/>
              <a:t>Christians are probably the most compelling argument for and against their faith.</a:t>
            </a:r>
          </a:p>
          <a:p>
            <a:pPr eaLnBrk="1" hangingPunct="1">
              <a:buFont typeface="Wingdings 2" pitchFamily="18" charset="2"/>
              <a:buNone/>
            </a:pPr>
            <a:endParaRPr lang="en-US" sz="4000" smtClean="0"/>
          </a:p>
          <a:p>
            <a:pPr eaLnBrk="1" hangingPunct="1">
              <a:buFont typeface="Wingdings 2" pitchFamily="18" charset="2"/>
              <a:buNone/>
            </a:pPr>
            <a:r>
              <a:rPr lang="en-US" sz="4000" smtClean="0"/>
              <a:t>Ask yourself – Am I an obstacle or a reason for others to believe?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2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How would you respond?</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mtClean="0"/>
              <a:t>“I have to doubt any religion that has so many fanatics and hypocrites,” insisted Helen, a law student.  “There are so many people who are not religious at all who are more kind and even more moral than many of the Christians I know.”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How would you respond?</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lnSpcReduction="10000"/>
          </a:bodyPr>
          <a:lstStyle/>
          <a:p>
            <a:pPr eaLnBrk="1" fontAlgn="auto" hangingPunct="1">
              <a:spcBef>
                <a:spcPts val="0"/>
              </a:spcBef>
              <a:spcAft>
                <a:spcPts val="0"/>
              </a:spcAft>
              <a:buFont typeface="Wingdings 2"/>
              <a:buNone/>
              <a:defRPr/>
            </a:pPr>
            <a:r>
              <a:rPr lang="en-US" dirty="0" smtClean="0"/>
              <a:t>“Christianity has (by certain people) been used throughout history as an excuse for some of the most brutal, heartless, and senseless atrocities known to man.  The historical examples are not difficult to recall: the Crusades; the Inquisition; the witch-burnings; the Holocaust…  I did not see much in Christianity that I considered worth having.”  </a:t>
            </a:r>
          </a:p>
          <a:p>
            <a:pPr algn="r" eaLnBrk="1" fontAlgn="auto" hangingPunct="1">
              <a:spcBef>
                <a:spcPts val="0"/>
              </a:spcBef>
              <a:spcAft>
                <a:spcPts val="0"/>
              </a:spcAft>
              <a:buFont typeface="Wingdings 2"/>
              <a:buNone/>
              <a:defRPr/>
            </a:pPr>
            <a:r>
              <a:rPr lang="en-US" dirty="0" smtClean="0"/>
              <a:t>Ken </a:t>
            </a:r>
            <a:r>
              <a:rPr lang="en-US" dirty="0" err="1" smtClean="0"/>
              <a:t>Schei</a:t>
            </a:r>
            <a:r>
              <a:rPr lang="en-US" dirty="0" smtClean="0"/>
              <a:t> - Atheist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Myth -</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4400" smtClean="0"/>
              <a:t>	Christianity is responsible for significant injustices and abuses throughout the centuries.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sz="4000" dirty="0" smtClean="0">
                <a:solidFill>
                  <a:schemeClr val="tx2">
                    <a:tint val="100000"/>
                    <a:shade val="90000"/>
                    <a:satMod val="250000"/>
                    <a:alpha val="100000"/>
                  </a:schemeClr>
                </a:solidFill>
              </a:rPr>
              <a:t>Like most myths, this is a partial truth.</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mtClean="0"/>
              <a:t>	</a:t>
            </a:r>
            <a:r>
              <a:rPr lang="en-US" sz="4000" smtClean="0"/>
              <a:t>Christianity is responsible for significant injustices and abuses throughout the centuries.</a:t>
            </a:r>
          </a:p>
          <a:p>
            <a:pPr eaLnBrk="1" hangingPunct="1">
              <a:buFont typeface="Wingdings 2" pitchFamily="18" charset="2"/>
              <a:buNone/>
            </a:pPr>
            <a:endParaRPr lang="en-US" smtClean="0"/>
          </a:p>
          <a:p>
            <a:pPr eaLnBrk="1" hangingPunct="1">
              <a:buFont typeface="Wingdings 2" pitchFamily="18" charset="2"/>
              <a:buNone/>
            </a:pPr>
            <a:endParaRPr lang="en-US" smtClean="0"/>
          </a:p>
          <a:p>
            <a:pPr eaLnBrk="1" hangingPunct="1">
              <a:buFont typeface="Wingdings 2" pitchFamily="18" charset="2"/>
              <a:buNone/>
            </a:pPr>
            <a:r>
              <a:rPr lang="en-US" smtClean="0"/>
              <a:t> - How is this statement, at least, partially true?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Christianity is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r>
              <a:rPr lang="en-US" sz="4400" smtClean="0"/>
              <a:t>Reason 1 –</a:t>
            </a:r>
          </a:p>
          <a:p>
            <a:pPr eaLnBrk="1" hangingPunct="1">
              <a:buFont typeface="Wingdings 2" pitchFamily="18" charset="2"/>
              <a:buNone/>
            </a:pPr>
            <a:endParaRPr lang="en-US" smtClean="0"/>
          </a:p>
          <a:p>
            <a:pPr eaLnBrk="1" hangingPunct="1">
              <a:buFont typeface="Wingdings 2" pitchFamily="18" charset="2"/>
              <a:buNone/>
            </a:pPr>
            <a:r>
              <a:rPr lang="en-US" smtClean="0"/>
              <a:t>	</a:t>
            </a:r>
            <a:r>
              <a:rPr lang="en-US" sz="4000" smtClean="0"/>
              <a:t>Many of the abuses carried out in the name of Christianity were NOT carried out by Christians.</a:t>
            </a:r>
          </a:p>
          <a:p>
            <a:pPr eaLnBrk="1" hangingPunct="1">
              <a:buFont typeface="Wingdings 2" pitchFamily="18" charset="2"/>
              <a:buNone/>
            </a:pPr>
            <a:endParaRPr lang="en-US" sz="4000" smtClean="0"/>
          </a:p>
          <a:p>
            <a:pPr eaLnBrk="1" hangingPunct="1">
              <a:buFont typeface="Wingdings 2" pitchFamily="18" charset="2"/>
              <a:buNone/>
            </a:pPr>
            <a:r>
              <a:rPr lang="en-US" sz="4000" smtClean="0"/>
              <a:t>	- Matthew 7:21-23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Christianity is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a:xfrm>
            <a:off x="457200" y="1600200"/>
            <a:ext cx="8229600" cy="4525963"/>
          </a:xfrm>
        </p:spPr>
        <p:txBody>
          <a:bodyPr/>
          <a:lstStyle/>
          <a:p>
            <a:pPr eaLnBrk="1" hangingPunct="1">
              <a:buFont typeface="Wingdings 2" pitchFamily="18" charset="2"/>
              <a:buNone/>
            </a:pPr>
            <a:r>
              <a:rPr lang="en-US" sz="4400" smtClean="0"/>
              <a:t>Reason 2 –</a:t>
            </a:r>
          </a:p>
          <a:p>
            <a:pPr eaLnBrk="1" hangingPunct="1">
              <a:buFont typeface="Wingdings 2" pitchFamily="18" charset="2"/>
              <a:buNone/>
            </a:pPr>
            <a:endParaRPr lang="en-US" smtClean="0"/>
          </a:p>
          <a:p>
            <a:pPr eaLnBrk="1" hangingPunct="1">
              <a:buFont typeface="Wingdings 2" pitchFamily="18" charset="2"/>
              <a:buNone/>
            </a:pPr>
            <a:r>
              <a:rPr lang="en-US" sz="4000" smtClean="0"/>
              <a:t>	When Christians have been responsible for injustice and abuse, they have been acting contrary to the teachings 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dirty="0" smtClean="0">
                <a:solidFill>
                  <a:schemeClr val="tx2">
                    <a:tint val="100000"/>
                    <a:shade val="90000"/>
                    <a:satMod val="250000"/>
                    <a:alpha val="100000"/>
                  </a:schemeClr>
                </a:solidFill>
              </a:rPr>
              <a:t>Christianity is not the problem.</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a:xfrm>
            <a:off x="457200" y="1600200"/>
            <a:ext cx="8229600" cy="4525963"/>
          </a:xfrm>
        </p:spPr>
        <p:txBody>
          <a:bodyPr/>
          <a:lstStyle/>
          <a:p>
            <a:pPr eaLnBrk="1" hangingPunct="1">
              <a:buFont typeface="Wingdings 2" pitchFamily="18" charset="2"/>
              <a:buNone/>
            </a:pPr>
            <a:r>
              <a:rPr lang="en-US" sz="4400" smtClean="0"/>
              <a:t>Reason 3 –</a:t>
            </a:r>
          </a:p>
          <a:p>
            <a:pPr eaLnBrk="1" hangingPunct="1">
              <a:buFont typeface="Wingdings 2" pitchFamily="18" charset="2"/>
              <a:buNone/>
            </a:pPr>
            <a:endParaRPr lang="en-US" smtClean="0"/>
          </a:p>
          <a:p>
            <a:pPr eaLnBrk="1" hangingPunct="1">
              <a:buFont typeface="Wingdings 2" pitchFamily="18" charset="2"/>
              <a:buNone/>
            </a:pPr>
            <a:r>
              <a:rPr lang="en-US" sz="4000" smtClean="0"/>
              <a:t>	Christians aren’t perfect, just forgiven.</a:t>
            </a:r>
          </a:p>
          <a:p>
            <a:pPr eaLnBrk="1" hangingPunct="1">
              <a:buFont typeface="Wingdings 2" pitchFamily="18" charset="2"/>
              <a:buNone/>
            </a:pPr>
            <a:endParaRPr lang="en-US" sz="4000" smtClean="0"/>
          </a:p>
          <a:p>
            <a:pPr eaLnBrk="1" hangingPunct="1">
              <a:buFont typeface="Wingdings 2" pitchFamily="18" charset="2"/>
              <a:buNone/>
            </a:pPr>
            <a:r>
              <a:rPr lang="en-US" sz="400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2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1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algn="l" eaLnBrk="1" fontAlgn="auto" hangingPunct="1">
              <a:spcAft>
                <a:spcPts val="0"/>
              </a:spcAft>
              <a:defRPr/>
            </a:pPr>
            <a:r>
              <a:rPr lang="en-US" sz="4800" dirty="0" smtClean="0">
                <a:solidFill>
                  <a:schemeClr val="tx2">
                    <a:tint val="100000"/>
                    <a:shade val="90000"/>
                    <a:satMod val="250000"/>
                    <a:alpha val="100000"/>
                  </a:schemeClr>
                </a:solidFill>
              </a:rPr>
              <a:t>But this statement itself raises an objection -</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lstStyle/>
          <a:p>
            <a:pPr eaLnBrk="1" hangingPunct="1">
              <a:buFont typeface="Wingdings 2" pitchFamily="18" charset="2"/>
              <a:buNone/>
            </a:pPr>
            <a:endParaRPr lang="en-US" sz="4000" smtClean="0"/>
          </a:p>
          <a:p>
            <a:pPr eaLnBrk="1" hangingPunct="1">
              <a:buFont typeface="Wingdings 2" pitchFamily="18" charset="2"/>
              <a:buNone/>
            </a:pPr>
            <a:r>
              <a:rPr lang="en-US" sz="4000" smtClean="0"/>
              <a:t>	Shouldn’t Christians on the whole be better people than everyone else?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143</TotalTime>
  <Words>492</Words>
  <Application>Microsoft Office PowerPoint</Application>
  <PresentationFormat>On-screen Show (4:3)</PresentationFormat>
  <Paragraphs>55</Paragraphs>
  <Slides>19</Slides>
  <Notes>19</Notes>
  <HiddenSlides>0</HiddenSlides>
  <MMClips>0</MMClips>
  <ScaleCrop>false</ScaleCrop>
  <HeadingPairs>
    <vt:vector size="6" baseType="variant">
      <vt:variant>
        <vt:lpstr>Fonts Used</vt:lpstr>
      </vt:variant>
      <vt:variant>
        <vt:i4>5</vt:i4>
      </vt:variant>
      <vt:variant>
        <vt:lpstr>Design Template</vt:lpstr>
      </vt:variant>
      <vt:variant>
        <vt:i4>9</vt:i4>
      </vt:variant>
      <vt:variant>
        <vt:lpstr>Slide Titles</vt:lpstr>
      </vt:variant>
      <vt:variant>
        <vt:i4>19</vt:i4>
      </vt:variant>
    </vt:vector>
  </HeadingPairs>
  <TitlesOfParts>
    <vt:vector size="33" baseType="lpstr">
      <vt:lpstr>Arial</vt:lpstr>
      <vt:lpstr>Rockwell</vt:lpstr>
      <vt:lpstr>Wingdings 2</vt:lpstr>
      <vt:lpstr>Calibri</vt:lpstr>
      <vt:lpstr>Arial Black</vt:lpstr>
      <vt:lpstr>Foundry</vt:lpstr>
      <vt:lpstr>Foundry</vt:lpstr>
      <vt:lpstr>Foundry</vt:lpstr>
      <vt:lpstr>Foundry</vt:lpstr>
      <vt:lpstr>Foundry</vt:lpstr>
      <vt:lpstr>Foundry</vt:lpstr>
      <vt:lpstr>Foundry</vt:lpstr>
      <vt:lpstr>Foundry</vt:lpstr>
      <vt:lpstr>Foundry</vt:lpstr>
      <vt:lpstr>Slide 1</vt:lpstr>
      <vt:lpstr>Slide 2</vt:lpstr>
      <vt:lpstr>Slide 3</vt:lpstr>
      <vt:lpstr>Slide 4</vt:lpstr>
      <vt:lpstr>Slide 5</vt:lpstr>
      <vt:lpstr>Slide 6</vt:lpstr>
      <vt:lpstr>Slide 7</vt:lpstr>
      <vt:lpstr>Slide 8</vt:lpstr>
      <vt:lpstr>Slide 9</vt:lpstr>
      <vt:lpstr>This is a misunderstanding about Christians and about the church.</vt:lpstr>
      <vt:lpstr>Slide 11</vt:lpstr>
      <vt:lpstr>Slide 12</vt:lpstr>
      <vt:lpstr>Slide 13</vt:lpstr>
      <vt:lpstr>Slide 14</vt:lpstr>
      <vt:lpstr>Slide 15</vt:lpstr>
      <vt:lpstr>Slide 16</vt:lpstr>
      <vt:lpstr>Slide 17</vt:lpstr>
      <vt:lpstr>Slide 18</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Church History is Littered with Oppression &amp; Violence</dc:title>
  <dc:creator/>
  <cp:lastModifiedBy>TR</cp:lastModifiedBy>
  <cp:revision>20</cp:revision>
  <dcterms:created xsi:type="dcterms:W3CDTF">2006-08-16T00:00:00Z</dcterms:created>
  <dcterms:modified xsi:type="dcterms:W3CDTF">2010-05-24T21:41:53Z</dcterms:modified>
</cp:coreProperties>
</file>